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versterke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Interne structuur van de versterkerchip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21" y="1179576"/>
            <a:ext cx="7004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Foto van de versterke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Layout van de versterke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stukking van de versterke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